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1" d="100"/>
          <a:sy n="61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704CD1-7C6C-4792-B6B5-87C21A6E2F77}" type="datetimeFigureOut">
              <a:rPr lang="en-US" smtClean="0"/>
              <a:t>8/23/2012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B794DDF-239D-4C6A-998C-A95E4375E05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"/>
            <a:ext cx="7772400" cy="1780108"/>
          </a:xfrm>
        </p:spPr>
        <p:txBody>
          <a:bodyPr>
            <a:normAutofit/>
          </a:bodyPr>
          <a:lstStyle/>
          <a:p>
            <a:r>
              <a:rPr lang="en-US" sz="7200" dirty="0" smtClean="0"/>
              <a:t>¿</a:t>
            </a:r>
            <a:r>
              <a:rPr lang="en-US" sz="7200" dirty="0" err="1" smtClean="0"/>
              <a:t>Puedo</a:t>
            </a:r>
            <a:r>
              <a:rPr lang="en-US" sz="7200" dirty="0" smtClean="0"/>
              <a:t> </a:t>
            </a:r>
            <a:r>
              <a:rPr lang="en-US" sz="7200" dirty="0" err="1" smtClean="0"/>
              <a:t>ir</a:t>
            </a:r>
            <a:r>
              <a:rPr lang="en-US" sz="7200" dirty="0" smtClean="0"/>
              <a:t> a….?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loud Callout 3"/>
          <p:cNvSpPr/>
          <p:nvPr/>
        </p:nvSpPr>
        <p:spPr>
          <a:xfrm>
            <a:off x="5334000" y="2286000"/>
            <a:ext cx="3200400" cy="2209800"/>
          </a:xfrm>
          <a:prstGeom prst="cloudCallout">
            <a:avLst>
              <a:gd name="adj1" fmla="val -64123"/>
              <a:gd name="adj2" fmla="val 168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C:\Users\amarkarian\AppData\Local\Microsoft\Windows\Temporary Internet Files\Content.IE5\DEHX54FJ\MC9002321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2873757"/>
            <a:ext cx="3733800" cy="383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afetysupplywarehouse.com/v/vspfiles/photos/B40112-2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695574"/>
            <a:ext cx="1778001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252728"/>
          </a:xfrm>
        </p:spPr>
        <p:txBody>
          <a:bodyPr>
            <a:noAutofit/>
          </a:bodyPr>
          <a:lstStyle/>
          <a:p>
            <a:r>
              <a:rPr lang="en-US" sz="6000" dirty="0" smtClean="0">
                <a:solidFill>
                  <a:srgbClr val="FF33CC"/>
                </a:solidFill>
              </a:rPr>
              <a:t>Objective: I will be able to ask to leave the class (with detail).</a:t>
            </a:r>
            <a:endParaRPr lang="en-US" sz="6000" dirty="0">
              <a:solidFill>
                <a:srgbClr val="FF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4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29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31</TotalTime>
  <Words>21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Waveform</vt:lpstr>
      <vt:lpstr>¿Puedo ir a….?</vt:lpstr>
      <vt:lpstr>Objective: I will be able to ask to leave the class (with detail).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¿Puedo ir a….?</dc:title>
  <dc:creator>mpstech</dc:creator>
  <cp:lastModifiedBy>mpstech</cp:lastModifiedBy>
  <cp:revision>4</cp:revision>
  <dcterms:created xsi:type="dcterms:W3CDTF">2012-08-23T15:04:28Z</dcterms:created>
  <dcterms:modified xsi:type="dcterms:W3CDTF">2012-08-23T15:36:19Z</dcterms:modified>
</cp:coreProperties>
</file>